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6" r:id="rId17"/>
    <p:sldId id="277" r:id="rId18"/>
    <p:sldId id="282" r:id="rId19"/>
    <p:sldId id="278" r:id="rId20"/>
    <p:sldId id="279" r:id="rId21"/>
    <p:sldId id="280" r:id="rId22"/>
    <p:sldId id="281" r:id="rId23"/>
    <p:sldId id="272" r:id="rId24"/>
    <p:sldId id="290" r:id="rId25"/>
    <p:sldId id="291" r:id="rId26"/>
    <p:sldId id="292" r:id="rId27"/>
    <p:sldId id="293" r:id="rId28"/>
    <p:sldId id="294" r:id="rId29"/>
    <p:sldId id="273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74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4B4B"/>
    <a:srgbClr val="832929"/>
    <a:srgbClr val="6C2222"/>
    <a:srgbClr val="C5C4BF"/>
    <a:srgbClr val="B7B8B4"/>
    <a:srgbClr val="BAB9B2"/>
    <a:srgbClr val="AAA9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975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34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6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7122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96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3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94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11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1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8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790D7804-109F-404C-8FF4-42DF27020343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1F22F0D-D231-4E43-A4A9-617072AC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92AD-26A0-4C2B-86DF-0FF80844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410" y="271848"/>
            <a:ext cx="9418320" cy="1179481"/>
          </a:xfrm>
        </p:spPr>
        <p:txBody>
          <a:bodyPr>
            <a:normAutofit/>
          </a:bodyPr>
          <a:lstStyle/>
          <a:p>
            <a:r>
              <a:rPr lang="en-US" sz="8000" dirty="0" err="1">
                <a:solidFill>
                  <a:srgbClr val="832929"/>
                </a:solidFill>
                <a:latin typeface="Abadi" panose="020B0604020104020204" pitchFamily="34" charset="0"/>
              </a:rPr>
              <a:t>Eindpresentatie</a:t>
            </a:r>
            <a:endParaRPr lang="en-US" sz="8000" dirty="0">
              <a:solidFill>
                <a:srgbClr val="832929"/>
              </a:solidFill>
              <a:latin typeface="Abadi" panose="020B0604020104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7623963" cy="38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>
                <a:solidFill>
                  <a:srgbClr val="832929"/>
                </a:solidFill>
                <a:latin typeface="Abadi" panose="020B0604020104020204" pitchFamily="34" charset="0"/>
              </a:rPr>
              <a:t>Door: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Niek Schlosser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Benjamin Vos 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Sunray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Muijsson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Rick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Greeve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54583"/>
          <a:stretch/>
        </p:blipFill>
        <p:spPr>
          <a:xfrm>
            <a:off x="171450" y="4660582"/>
            <a:ext cx="11877675" cy="19716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115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9963BE-6519-40ED-A725-467FD0AAD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" y="0"/>
            <a:ext cx="12189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26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9DCD37-D87E-4FE1-A663-749F410EB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8" y="0"/>
            <a:ext cx="1010312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599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E7A51B-662D-4160-B035-7F07E6F1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8" y="0"/>
            <a:ext cx="10103123" cy="6858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4970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A426C-BCBF-4224-A13F-B567FDEDE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8" y="0"/>
            <a:ext cx="10103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2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Door: Benjamin Vos</a:t>
            </a: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EEB07A-AE25-4564-8E6C-EFF3E321865C}"/>
              </a:ext>
            </a:extLst>
          </p:cNvPr>
          <p:cNvSpPr txBox="1">
            <a:spLocks/>
          </p:cNvSpPr>
          <p:nvPr/>
        </p:nvSpPr>
        <p:spPr>
          <a:xfrm>
            <a:off x="873670" y="631412"/>
            <a:ext cx="7285027" cy="82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3D Environment Art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294F97B-1167-48CF-AF74-A1A87B56AEAB}"/>
              </a:ext>
            </a:extLst>
          </p:cNvPr>
          <p:cNvSpPr txBox="1">
            <a:spLocks/>
          </p:cNvSpPr>
          <p:nvPr/>
        </p:nvSpPr>
        <p:spPr>
          <a:xfrm>
            <a:off x="926810" y="25412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Environment Renders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High Poly Render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Plants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en</a:t>
            </a: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 Building block Renders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70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A7F3A-38A3-4CF2-B1B0-F75ACCBD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91"/>
            <a:ext cx="12192000" cy="65924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652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BFD0B-8F8B-47E5-B18A-4300882D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91"/>
            <a:ext cx="12192000" cy="65924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117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0E346-D6CE-4925-9F53-6A9DD5B1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791"/>
            <a:ext cx="12192000" cy="65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737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0949A-CA76-4375-B03C-F2C6B7622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60" y="199574"/>
            <a:ext cx="8030696" cy="64588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4885893-C745-41D9-BBAF-29B9B3081C4A}"/>
              </a:ext>
            </a:extLst>
          </p:cNvPr>
          <p:cNvSpPr txBox="1">
            <a:spLocks/>
          </p:cNvSpPr>
          <p:nvPr/>
        </p:nvSpPr>
        <p:spPr>
          <a:xfrm>
            <a:off x="139801" y="611659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High Poly temple piece</a:t>
            </a: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0E265-D4EE-482C-9F19-D53E9511A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6" t="16735" r="30675" b="22402"/>
          <a:stretch/>
        </p:blipFill>
        <p:spPr>
          <a:xfrm flipH="1">
            <a:off x="980303" y="2484446"/>
            <a:ext cx="2776152" cy="417397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3247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A0490-65CA-409C-A0F9-23B48E93D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28" y="923732"/>
            <a:ext cx="6093672" cy="48239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F3C8C9-37DD-423D-B151-7A2A712D6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400" y="923732"/>
            <a:ext cx="5707657" cy="482392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714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92AD-26A0-4C2B-86DF-0FF80844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20" y="317087"/>
            <a:ext cx="7285027" cy="820592"/>
          </a:xfrm>
        </p:spPr>
        <p:txBody>
          <a:bodyPr>
            <a:normAutofit/>
          </a:bodyPr>
          <a:lstStyle/>
          <a:p>
            <a:r>
              <a:rPr lang="en-US" sz="4500" dirty="0" err="1">
                <a:solidFill>
                  <a:srgbClr val="832929"/>
                </a:solidFill>
                <a:latin typeface="Abadi" panose="020B0604020202020204" pitchFamily="34" charset="0"/>
              </a:rPr>
              <a:t>Inhoudsopgave</a:t>
            </a:r>
            <a:endParaRPr lang="en-US" sz="4500" dirty="0">
              <a:solidFill>
                <a:srgbClr val="832929"/>
              </a:solidFill>
              <a:latin typeface="Abadi" panose="020B0604020202020204" pitchFamily="34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10C20C-12A1-45D5-9C85-5CAD00850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20" y="1901228"/>
            <a:ext cx="6384380" cy="389949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Planning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en</a:t>
            </a: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 Repository</a:t>
            </a:r>
          </a:p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Game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onderdelen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Concept art</a:t>
            </a:r>
          </a:p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3D Environment Art</a:t>
            </a:r>
          </a:p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3D Character Art</a:t>
            </a:r>
          </a:p>
          <a:p>
            <a:pPr marL="457200" indent="-457200">
              <a:lnSpc>
                <a:spcPct val="70000"/>
              </a:lnSpc>
              <a:buClr>
                <a:srgbClr val="874B4B"/>
              </a:buClr>
              <a:buAutoNum type="arabicPeriod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3D Weapon Art</a:t>
            </a:r>
          </a:p>
          <a:p>
            <a:pPr marL="742950" indent="-742950">
              <a:lnSpc>
                <a:spcPct val="70000"/>
              </a:lnSpc>
              <a:buAutoNum type="arabicPeriod"/>
            </a:pPr>
            <a:endParaRPr lang="en-US" sz="36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1DABF-A8F7-4183-804B-89A32D56D0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247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1A7AF0-58C1-49E3-AC0D-1612DFC15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5" y="758934"/>
            <a:ext cx="5562978" cy="5159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3F8101-2F36-41C2-80CE-9269120A4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433" y="758934"/>
            <a:ext cx="5822419" cy="51599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3078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F4D99-0F15-443D-8EB1-DEC78822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9" y="963828"/>
            <a:ext cx="5799170" cy="493875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C6ACA5-02D7-4899-A3A1-E436FE526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929" y="963828"/>
            <a:ext cx="5403944" cy="494270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045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49751F-3CCF-4973-9D10-DFAB98B2A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6" y="1039182"/>
            <a:ext cx="5357844" cy="477727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B63683-1A47-470A-A3FC-5FB64F792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9" y="1039182"/>
            <a:ext cx="6586504" cy="47796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87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Door: Sunray </a:t>
            </a:r>
            <a:r>
              <a:rPr lang="en-US" sz="2800" dirty="0" err="1">
                <a:solidFill>
                  <a:srgbClr val="874B4B"/>
                </a:solidFill>
                <a:latin typeface="Abadi" panose="020B0604020104020204" pitchFamily="34" charset="0"/>
              </a:rPr>
              <a:t>Muijsson</a:t>
            </a:r>
            <a:endParaRPr lang="en-US" sz="28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EEB07A-AE25-4564-8E6C-EFF3E321865C}"/>
              </a:ext>
            </a:extLst>
          </p:cNvPr>
          <p:cNvSpPr txBox="1">
            <a:spLocks/>
          </p:cNvSpPr>
          <p:nvPr/>
        </p:nvSpPr>
        <p:spPr>
          <a:xfrm>
            <a:off x="873670" y="631412"/>
            <a:ext cx="7285027" cy="82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3D Character Art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48953AB-38FF-4AD7-AE4F-7DC2CF7732C7}"/>
              </a:ext>
            </a:extLst>
          </p:cNvPr>
          <p:cNvSpPr txBox="1">
            <a:spLocks/>
          </p:cNvSpPr>
          <p:nvPr/>
        </p:nvSpPr>
        <p:spPr>
          <a:xfrm>
            <a:off x="926810" y="25412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Character Final Render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Greyscale Render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Bust iterations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Face Close up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Face Textures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137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EC93C-BBA9-4729-9A9F-15B3C4116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2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63979-78EB-407F-88EA-49D871BE9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43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9AB70-8081-4DCA-8553-9F3AF0328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53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F8244-BFEF-498C-8633-62AF5966E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60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84240-EDF4-4FEF-B77E-979C3FF84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0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Door: Rick </a:t>
            </a:r>
            <a:r>
              <a:rPr lang="en-US" sz="2800" dirty="0" err="1">
                <a:solidFill>
                  <a:srgbClr val="874B4B"/>
                </a:solidFill>
                <a:latin typeface="Abadi" panose="020B0604020104020204" pitchFamily="34" charset="0"/>
              </a:rPr>
              <a:t>Greeve</a:t>
            </a:r>
            <a:endParaRPr lang="en-US" sz="28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EEB07A-AE25-4564-8E6C-EFF3E321865C}"/>
              </a:ext>
            </a:extLst>
          </p:cNvPr>
          <p:cNvSpPr txBox="1">
            <a:spLocks/>
          </p:cNvSpPr>
          <p:nvPr/>
        </p:nvSpPr>
        <p:spPr>
          <a:xfrm>
            <a:off x="873670" y="631412"/>
            <a:ext cx="7285027" cy="82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3D Weapon Art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2C0F25C-49CD-49AE-9CCF-76965F10061D}"/>
              </a:ext>
            </a:extLst>
          </p:cNvPr>
          <p:cNvSpPr txBox="1">
            <a:spLocks/>
          </p:cNvSpPr>
          <p:nvPr/>
        </p:nvSpPr>
        <p:spPr>
          <a:xfrm>
            <a:off x="926810" y="25412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Weapon Render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Reference Image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More weapon Renders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Bullet and Magazine Render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5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92AD-26A0-4C2B-86DF-0FF80844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020" y="317087"/>
            <a:ext cx="7285027" cy="820592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Planning </a:t>
            </a:r>
            <a:r>
              <a:rPr lang="en-US" sz="4500" dirty="0" err="1">
                <a:solidFill>
                  <a:srgbClr val="832929"/>
                </a:solidFill>
                <a:latin typeface="Abadi" panose="020B0604020202020204" pitchFamily="34" charset="0"/>
              </a:rPr>
              <a:t>en</a:t>
            </a:r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 Repository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10C20C-12A1-45D5-9C85-5CAD00850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020" y="1901228"/>
            <a:ext cx="1594638" cy="632639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TRELLO</a:t>
            </a:r>
            <a:endParaRPr lang="en-US" sz="36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5BC06-FE67-4300-AF23-7A65D6C02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7" r="1403"/>
          <a:stretch/>
        </p:blipFill>
        <p:spPr>
          <a:xfrm>
            <a:off x="245020" y="2355476"/>
            <a:ext cx="7003505" cy="317966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F71E84-D180-4649-97A3-CD35CF57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770" y="2365217"/>
            <a:ext cx="4732215" cy="39178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2FD5FEBE-DB13-469D-A9E4-390124A6E4E0}"/>
              </a:ext>
            </a:extLst>
          </p:cNvPr>
          <p:cNvSpPr txBox="1">
            <a:spLocks/>
          </p:cNvSpPr>
          <p:nvPr/>
        </p:nvSpPr>
        <p:spPr>
          <a:xfrm>
            <a:off x="7388770" y="1901228"/>
            <a:ext cx="1594638" cy="63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GITHUB</a:t>
            </a:r>
            <a:endParaRPr lang="en-US" sz="36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21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BC440-B730-47E2-990B-FD53DD75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0" y="180521"/>
            <a:ext cx="11526859" cy="64969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858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0DA8F-BB20-4404-B9A2-C0C268D9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2" y="186573"/>
            <a:ext cx="9716856" cy="646837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780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9635E-9ABF-4BD5-AD24-84A50DDE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81" y="190048"/>
            <a:ext cx="11555438" cy="6477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5866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28521-F1E2-4B41-8E2E-68399643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7" y="185285"/>
            <a:ext cx="11536385" cy="64874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3373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07DA9C-FC3A-4F4B-BFC5-502A616D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185285"/>
            <a:ext cx="11564964" cy="648743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0898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863B8-2114-43BB-91C4-12D281A60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9"/>
          <a:stretch/>
        </p:blipFill>
        <p:spPr>
          <a:xfrm>
            <a:off x="327807" y="166232"/>
            <a:ext cx="11536385" cy="64322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196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A308F-C95D-4598-8383-1267F7605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0" y="190048"/>
            <a:ext cx="11526859" cy="64779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3614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92AD-26A0-4C2B-86DF-0FF808440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1805" y="621840"/>
            <a:ext cx="9418320" cy="1179481"/>
          </a:xfrm>
        </p:spPr>
        <p:txBody>
          <a:bodyPr>
            <a:normAutofit/>
          </a:bodyPr>
          <a:lstStyle/>
          <a:p>
            <a:r>
              <a:rPr lang="en-US" sz="8000" dirty="0" err="1">
                <a:solidFill>
                  <a:srgbClr val="832929"/>
                </a:solidFill>
                <a:latin typeface="Abadi" panose="020B0604020104020204" pitchFamily="34" charset="0"/>
              </a:rPr>
              <a:t>Einde</a:t>
            </a:r>
            <a:r>
              <a:rPr lang="en-US" sz="8000" dirty="0">
                <a:solidFill>
                  <a:srgbClr val="832929"/>
                </a:solidFill>
                <a:latin typeface="Abadi" panose="020B0604020104020204" pitchFamily="34" charset="0"/>
              </a:rPr>
              <a:t> </a:t>
            </a:r>
            <a:r>
              <a:rPr lang="en-US" sz="8000" dirty="0" err="1">
                <a:solidFill>
                  <a:srgbClr val="832929"/>
                </a:solidFill>
                <a:latin typeface="Abadi" panose="020B0604020104020204" pitchFamily="34" charset="0"/>
              </a:rPr>
              <a:t>Presentatie</a:t>
            </a:r>
            <a:endParaRPr lang="en-US" sz="8000" dirty="0">
              <a:solidFill>
                <a:srgbClr val="832929"/>
              </a:solidFill>
              <a:latin typeface="Abadi" panose="020B0604020104020204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3270475" y="2006274"/>
            <a:ext cx="7623963" cy="38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Bedankt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voor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uw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aandacht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54583"/>
          <a:stretch/>
        </p:blipFill>
        <p:spPr>
          <a:xfrm>
            <a:off x="157162" y="2675098"/>
            <a:ext cx="11877675" cy="197167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A615052-1FED-4254-90DD-5E10781E5FD3}"/>
              </a:ext>
            </a:extLst>
          </p:cNvPr>
          <p:cNvSpPr txBox="1">
            <a:spLocks/>
          </p:cNvSpPr>
          <p:nvPr/>
        </p:nvSpPr>
        <p:spPr>
          <a:xfrm>
            <a:off x="3847818" y="4851726"/>
            <a:ext cx="7623963" cy="38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Zijn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er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nog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3200" dirty="0" err="1">
                <a:solidFill>
                  <a:srgbClr val="874B4B"/>
                </a:solidFill>
                <a:latin typeface="Abadi" panose="020B0604020104020204" pitchFamily="34" charset="0"/>
              </a:rPr>
              <a:t>vragen</a:t>
            </a:r>
            <a:r>
              <a:rPr lang="en-US" sz="3200" dirty="0">
                <a:solidFill>
                  <a:srgbClr val="874B4B"/>
                </a:solidFill>
                <a:latin typeface="Abadi" panose="020B0604020104020204" pitchFamily="34" charset="0"/>
              </a:rPr>
              <a:t>?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9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Game-</a:t>
            </a:r>
            <a:r>
              <a:rPr lang="en-US" sz="2800" dirty="0" err="1">
                <a:solidFill>
                  <a:srgbClr val="874B4B"/>
                </a:solidFill>
                <a:latin typeface="Abadi" panose="020B0604020104020204" pitchFamily="34" charset="0"/>
              </a:rPr>
              <a:t>onderdelen</a:t>
            </a: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 </a:t>
            </a:r>
            <a:r>
              <a:rPr lang="en-US" sz="2800" dirty="0" err="1">
                <a:solidFill>
                  <a:srgbClr val="874B4B"/>
                </a:solidFill>
                <a:latin typeface="Abadi" panose="020B0604020104020204" pitchFamily="34" charset="0"/>
              </a:rPr>
              <a:t>i.p.v</a:t>
            </a: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. </a:t>
            </a:r>
            <a:r>
              <a:rPr lang="en-US" sz="2800" dirty="0" err="1">
                <a:solidFill>
                  <a:srgbClr val="874B4B"/>
                </a:solidFill>
                <a:latin typeface="Abadi" panose="020B0604020104020204" pitchFamily="34" charset="0"/>
              </a:rPr>
              <a:t>een</a:t>
            </a: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 Game</a:t>
            </a: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EEB07A-AE25-4564-8E6C-EFF3E321865C}"/>
              </a:ext>
            </a:extLst>
          </p:cNvPr>
          <p:cNvSpPr txBox="1">
            <a:spLocks/>
          </p:cNvSpPr>
          <p:nvPr/>
        </p:nvSpPr>
        <p:spPr>
          <a:xfrm>
            <a:off x="873670" y="631412"/>
            <a:ext cx="7285027" cy="82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Game </a:t>
            </a:r>
            <a:r>
              <a:rPr lang="en-US" sz="4500" dirty="0" err="1">
                <a:solidFill>
                  <a:srgbClr val="832929"/>
                </a:solidFill>
                <a:latin typeface="Abadi" panose="020B0604020202020204" pitchFamily="34" charset="0"/>
              </a:rPr>
              <a:t>onderdelen</a:t>
            </a:r>
            <a:endParaRPr lang="en-US" sz="4500" dirty="0">
              <a:solidFill>
                <a:srgbClr val="832929"/>
              </a:solidFill>
              <a:latin typeface="Abadi" panose="020B0604020202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79C00F1-EB5B-485F-AE5B-CC0D67CBD2BE}"/>
              </a:ext>
            </a:extLst>
          </p:cNvPr>
          <p:cNvSpPr txBox="1">
            <a:spLocks/>
          </p:cNvSpPr>
          <p:nvPr/>
        </p:nvSpPr>
        <p:spPr>
          <a:xfrm>
            <a:off x="774410" y="2388014"/>
            <a:ext cx="7623963" cy="3838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Niek Schlosser:		Concept Art	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Benjamin Vos:		3D Environment Art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Sunray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Muijsson</a:t>
            </a: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:		3D Character Art	</a:t>
            </a:r>
          </a:p>
          <a:p>
            <a:pPr>
              <a:lnSpc>
                <a:spcPct val="70000"/>
              </a:lnSpc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Rick </a:t>
            </a: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Greeve</a:t>
            </a: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:			3D Weapon Art</a:t>
            </a: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35799D-22BB-49E8-BE83-7E4D074FE0E0}"/>
              </a:ext>
            </a:extLst>
          </p:cNvPr>
          <p:cNvCxnSpPr/>
          <p:nvPr/>
        </p:nvCxnSpPr>
        <p:spPr>
          <a:xfrm>
            <a:off x="2914650" y="2533650"/>
            <a:ext cx="1514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DA1B2E-C026-459A-9E6F-365B73B053BC}"/>
              </a:ext>
            </a:extLst>
          </p:cNvPr>
          <p:cNvCxnSpPr/>
          <p:nvPr/>
        </p:nvCxnSpPr>
        <p:spPr>
          <a:xfrm>
            <a:off x="2914649" y="2971800"/>
            <a:ext cx="1514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432562-E8E5-49BE-A702-0E1FAC5F4563}"/>
              </a:ext>
            </a:extLst>
          </p:cNvPr>
          <p:cNvCxnSpPr>
            <a:cxnSpLocks/>
          </p:cNvCxnSpPr>
          <p:nvPr/>
        </p:nvCxnSpPr>
        <p:spPr>
          <a:xfrm>
            <a:off x="3152775" y="3429000"/>
            <a:ext cx="1276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8CA03-CA6D-400C-A0C6-4605DD0FBE69}"/>
              </a:ext>
            </a:extLst>
          </p:cNvPr>
          <p:cNvCxnSpPr/>
          <p:nvPr/>
        </p:nvCxnSpPr>
        <p:spPr>
          <a:xfrm>
            <a:off x="2914648" y="3895725"/>
            <a:ext cx="15144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5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AEAF7351-4133-44A4-8A45-327DD5D5F21D}"/>
              </a:ext>
            </a:extLst>
          </p:cNvPr>
          <p:cNvSpPr txBox="1">
            <a:spLocks/>
          </p:cNvSpPr>
          <p:nvPr/>
        </p:nvSpPr>
        <p:spPr>
          <a:xfrm>
            <a:off x="774410" y="1807846"/>
            <a:ext cx="8731540" cy="2611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800" dirty="0">
                <a:solidFill>
                  <a:srgbClr val="874B4B"/>
                </a:solidFill>
                <a:latin typeface="Abadi" panose="020B0604020104020204" pitchFamily="34" charset="0"/>
              </a:rPr>
              <a:t>Door: Niek Schlosser</a:t>
            </a: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DA85B-1096-45A3-8BB9-11545D83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9" t="190" r="24551" b="-9"/>
          <a:stretch/>
        </p:blipFill>
        <p:spPr>
          <a:xfrm>
            <a:off x="9629776" y="450927"/>
            <a:ext cx="2140237" cy="595614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1EEB07A-AE25-4564-8E6C-EFF3E321865C}"/>
              </a:ext>
            </a:extLst>
          </p:cNvPr>
          <p:cNvSpPr txBox="1">
            <a:spLocks/>
          </p:cNvSpPr>
          <p:nvPr/>
        </p:nvSpPr>
        <p:spPr>
          <a:xfrm>
            <a:off x="873670" y="631412"/>
            <a:ext cx="7285027" cy="82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solidFill>
                  <a:srgbClr val="832929"/>
                </a:solidFill>
                <a:latin typeface="Abadi" panose="020B0604020202020204" pitchFamily="34" charset="0"/>
              </a:rPr>
              <a:t>Concept Art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D21A77-E4F7-405E-BDC0-11C448024BF3}"/>
              </a:ext>
            </a:extLst>
          </p:cNvPr>
          <p:cNvSpPr txBox="1">
            <a:spLocks/>
          </p:cNvSpPr>
          <p:nvPr/>
        </p:nvSpPr>
        <p:spPr>
          <a:xfrm>
            <a:off x="774410" y="2388870"/>
            <a:ext cx="8731540" cy="288797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Styleguide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74B4B"/>
                </a:solidFill>
                <a:latin typeface="Abadi" panose="020B0604020104020204" pitchFamily="34" charset="0"/>
              </a:rPr>
              <a:t>Schetsen</a:t>
            </a: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Environment Illustration V1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Environment Illustration Final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Building Blocks 001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Building Blocks 002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874B4B"/>
                </a:solidFill>
                <a:latin typeface="Abadi" panose="020B0604020104020204" pitchFamily="34" charset="0"/>
              </a:rPr>
              <a:t>Hero piece</a:t>
            </a:r>
          </a:p>
          <a:p>
            <a:pPr marL="342900" indent="-342900">
              <a:lnSpc>
                <a:spcPct val="70000"/>
              </a:lnSpc>
              <a:buClr>
                <a:srgbClr val="874B4B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70000"/>
              </a:lnSpc>
            </a:pPr>
            <a:endParaRPr lang="en-US" sz="14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  <a:p>
            <a:pPr>
              <a:lnSpc>
                <a:spcPct val="40000"/>
              </a:lnSpc>
            </a:pPr>
            <a:endParaRPr lang="en-US" sz="2000" dirty="0">
              <a:solidFill>
                <a:srgbClr val="874B4B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9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C116B-8DCE-4AB6-9BB1-9D1481DEF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7" y="50800"/>
            <a:ext cx="10566255" cy="676592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209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BAEAB-5476-43E5-A286-201B91478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0" y="37199"/>
            <a:ext cx="10600493" cy="678784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477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054576-DF38-43CC-B782-097616A22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68" y="3172613"/>
            <a:ext cx="6875716" cy="34917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7BB3E-FCE9-44AF-A991-2277B70C9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60" y="193588"/>
            <a:ext cx="5108341" cy="287088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312CFC-CD0A-4B04-AB0A-9A725CF6E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07" y="193588"/>
            <a:ext cx="5461541" cy="26960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2117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D74DD-2DDC-4625-AD66-07319A6C2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0709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5179</TotalTime>
  <Words>138</Words>
  <Application>Microsoft Office PowerPoint</Application>
  <PresentationFormat>Widescreen</PresentationFormat>
  <Paragraphs>189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Abadi</vt:lpstr>
      <vt:lpstr>Arial</vt:lpstr>
      <vt:lpstr>Century Schoolbook</vt:lpstr>
      <vt:lpstr>Wingdings 2</vt:lpstr>
      <vt:lpstr>View</vt:lpstr>
      <vt:lpstr>Eindpresentatie</vt:lpstr>
      <vt:lpstr>Inhoudsopgave</vt:lpstr>
      <vt:lpstr>Planning en Repository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Einde 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Tribe</dc:title>
  <dc:creator>niek schlosser</dc:creator>
  <cp:lastModifiedBy>niek schlosser</cp:lastModifiedBy>
  <cp:revision>46</cp:revision>
  <dcterms:created xsi:type="dcterms:W3CDTF">2019-04-24T21:02:50Z</dcterms:created>
  <dcterms:modified xsi:type="dcterms:W3CDTF">2019-05-06T16:47:36Z</dcterms:modified>
</cp:coreProperties>
</file>